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044D1D-2DD9-4C02-6FEB-E976DC1086D1}"/>
              </a:ext>
            </a:extLst>
          </p:cNvPr>
          <p:cNvSpPr txBox="1"/>
          <p:nvPr/>
        </p:nvSpPr>
        <p:spPr>
          <a:xfrm>
            <a:off x="5733441" y="2905204"/>
            <a:ext cx="6162868" cy="18435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عرض مشهد تمثيلي 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( يقف المدرب امام الطلاب ليعرض تجربته او نبذة عن حياته ويتناقش فيها مع الطلاب)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2006D1-EE0B-B1B5-9189-B9096D7DE94E}"/>
              </a:ext>
            </a:extLst>
          </p:cNvPr>
          <p:cNvSpPr txBox="1"/>
          <p:nvPr/>
        </p:nvSpPr>
        <p:spPr>
          <a:xfrm>
            <a:off x="3168051" y="2456075"/>
            <a:ext cx="6094562" cy="27417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dirty="0"/>
              <a:t>وضع صور او أسماء الطلاب على الأماكن المخصصة لكل طالب بحيث يوم الطالب :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1- احضار الأدوات الخاصة به في مكان التدريب.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2- وضع الأوراق في الملف الخاص به.</a:t>
            </a:r>
          </a:p>
        </p:txBody>
      </p:sp>
    </p:spTree>
    <p:extLst>
      <p:ext uri="{BB962C8B-B14F-4D97-AF65-F5344CB8AC3E}">
        <p14:creationId xmlns:p14="http://schemas.microsoft.com/office/powerpoint/2010/main" val="39955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15</cp:revision>
  <dcterms:created xsi:type="dcterms:W3CDTF">2023-06-12T08:18:13Z</dcterms:created>
  <dcterms:modified xsi:type="dcterms:W3CDTF">2023-09-10T20:10:38Z</dcterms:modified>
</cp:coreProperties>
</file>